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ccountabilit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1957925"/>
            <a:ext cx="7899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Brethren, if a man is overtaken in any trespass, you who are spiritual restore such a one in a spirit of gentleness, considering yourself lest you also be tempted. </a:t>
            </a:r>
            <a:endParaRPr lang="en-US" sz="3200" b="1" i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i="1" dirty="0" smtClean="0">
                <a:solidFill>
                  <a:srgbClr val="404040"/>
                </a:solidFill>
              </a:rPr>
              <a:t>Bear </a:t>
            </a:r>
            <a:r>
              <a:rPr lang="en-US" sz="3200" b="1" i="1" dirty="0">
                <a:solidFill>
                  <a:srgbClr val="404040"/>
                </a:solidFill>
              </a:rPr>
              <a:t>one another’s burdens, and </a:t>
            </a:r>
            <a:endParaRPr lang="en-US" sz="3200" b="1" i="1" dirty="0" smtClean="0">
              <a:solidFill>
                <a:srgbClr val="404040"/>
              </a:solidFill>
            </a:endParaRPr>
          </a:p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s</a:t>
            </a:r>
            <a:r>
              <a:rPr lang="en-US" sz="3200" b="1" i="1" dirty="0" smtClean="0">
                <a:solidFill>
                  <a:srgbClr val="404040"/>
                </a:solidFill>
              </a:rPr>
              <a:t>o fulfill </a:t>
            </a:r>
            <a:r>
              <a:rPr lang="en-US" sz="3200" b="1" i="1" dirty="0">
                <a:solidFill>
                  <a:srgbClr val="404040"/>
                </a:solidFill>
              </a:rPr>
              <a:t>the law of Christ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Galatians 6:1-2</a:t>
            </a:r>
            <a:endParaRPr lang="en-US" sz="3200" b="1" dirty="0">
              <a:solidFill>
                <a:srgbClr val="404040"/>
              </a:solidFill>
              <a:latin typeface="Calibri"/>
              <a:cs typeface="Calibri"/>
            </a:endParaRPr>
          </a:p>
        </p:txBody>
      </p:sp>
      <p:pic>
        <p:nvPicPr>
          <p:cNvPr id="6" name="Picture 5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403366"/>
            <a:ext cx="69609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CAN MANAGE MY SPIRITUAL LIFE ON MY OWN. </a:t>
            </a:r>
          </a:p>
          <a:p>
            <a:pPr algn="ctr"/>
            <a:endParaRPr lang="en-US" sz="6000" dirty="0"/>
          </a:p>
        </p:txBody>
      </p:sp>
      <p:pic>
        <p:nvPicPr>
          <p:cNvPr id="2" name="Picture 1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299379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GOD DESIGNED US TO RELY ON ONE ANOTHER, NOT JUST OURSELVES. </a:t>
            </a:r>
            <a:endParaRPr lang="en-US" sz="6000" dirty="0">
              <a:solidFill>
                <a:srgbClr val="404040"/>
              </a:solidFill>
              <a:effectLst/>
            </a:endParaRPr>
          </a:p>
        </p:txBody>
      </p:sp>
      <p:pic>
        <p:nvPicPr>
          <p:cNvPr id="3" name="Picture 2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ccountability2.jpg"/>
          <p:cNvPicPr>
            <a:picLocks noChangeAspect="1"/>
          </p:cNvPicPr>
          <p:nvPr/>
        </p:nvPicPr>
        <p:blipFill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45</Words>
  <Application>Microsoft Macintosh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25</cp:revision>
  <dcterms:created xsi:type="dcterms:W3CDTF">2016-02-22T20:02:15Z</dcterms:created>
  <dcterms:modified xsi:type="dcterms:W3CDTF">2017-02-02T23:20:16Z</dcterms:modified>
</cp:coreProperties>
</file>